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2" autoAdjust="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49595-0D2A-4761-9873-9C51C043C499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F85FA-F101-4E71-BB0F-FEC462D146F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470025"/>
          </a:xfr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it-IT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Rounded MT Bold" pitchFamily="34" charset="0"/>
              </a:rPr>
              <a:t>ACCADEMIA DELLE SCIENZE</a:t>
            </a:r>
            <a:endParaRPr lang="it-IT" dirty="0"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Arial Rounded MT Bold" pitchFamily="34" charset="0"/>
            </a:endParaRPr>
          </a:p>
        </p:txBody>
      </p:sp>
      <p:pic>
        <p:nvPicPr>
          <p:cNvPr id="1026" name="Picture 2" descr="D:\Immagini\D'Azeglio - Accademia delle Scienze\DSCN12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6120680" cy="4591029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6732240" y="2204864"/>
            <a:ext cx="24117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>Una delle stanze dell’Accademia delle scienze e parte dell’immensa biblioteca contenuta al suo interno. Il numero di libri presenti è sorprendente ed è stato bello poter sfogliare, con degli appositi guanti, alcuni di quei libri. L’emozione provata in entrambi gli incontri è stata indescrivibile!</a:t>
            </a:r>
            <a:endParaRPr lang="it-IT" sz="1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Immagini\D'Azeglio - Accademia delle Scienze\DSCN1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501008"/>
            <a:ext cx="3935993" cy="2952328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395536" y="364502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>Questo è il libro più piccolo presente nella biblioteca dell’accademia delle scienze. E’ contenuto in una scatola per la sua fragilità. Il libretto, inoltre, è interamente scritto a mano con una magnifica calligrafia. Ha sorpreso tutti scoprire le diverse caratteristiche del libro e confrontare la sua grandezza con un libro qualunque della biblioteca! </a:t>
            </a:r>
            <a:endParaRPr lang="it-IT" sz="1600" dirty="0">
              <a:latin typeface="Arial Rounded MT Bold" pitchFamily="34" charset="0"/>
            </a:endParaRPr>
          </a:p>
        </p:txBody>
      </p:sp>
      <p:pic>
        <p:nvPicPr>
          <p:cNvPr id="10" name="Picture 2" descr="D:\Immagini\D'Azeglio - Accademia delle Scienze\DSCN1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3305341" cy="2479006"/>
          </a:xfrm>
          <a:prstGeom prst="rect">
            <a:avLst/>
          </a:prstGeom>
          <a:noFill/>
        </p:spPr>
      </p:pic>
      <p:pic>
        <p:nvPicPr>
          <p:cNvPr id="11" name="Picture 4" descr="D:\Immagini\D'Azeglio - Accademia delle Scienze\DSCN13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88639"/>
            <a:ext cx="3816424" cy="2862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Immagini\D'Azeglio - Accademia delle Scienze\DSCN13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476673"/>
            <a:ext cx="3168350" cy="2376263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251520" y="4005064"/>
            <a:ext cx="3456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>La Divina Commedia di Dante Alighieri. È sorprendente poter sfogliare un libro di così tanto valore.  </a:t>
            </a:r>
          </a:p>
        </p:txBody>
      </p:sp>
      <p:pic>
        <p:nvPicPr>
          <p:cNvPr id="2052" name="Picture 4" descr="D:\Immagini\D'Azeglio - Accademia delle Scienze\DSCN1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996952"/>
            <a:ext cx="4607992" cy="3456384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4355976" y="692696"/>
            <a:ext cx="3888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>Alcuni dei molteplici libri contenuti nella stanza. È stato emozionante poter sfogliare diversi libri lì presenti e analizzarli.</a:t>
            </a:r>
            <a:endParaRPr lang="it-IT" sz="1600" dirty="0">
              <a:latin typeface="Arial Rounded MT Bold" pitchFamily="34" charset="0"/>
            </a:endParaRPr>
          </a:p>
        </p:txBody>
      </p:sp>
      <p:cxnSp>
        <p:nvCxnSpPr>
          <p:cNvPr id="12" name="Connettore 2 11"/>
          <p:cNvCxnSpPr/>
          <p:nvPr/>
        </p:nvCxnSpPr>
        <p:spPr>
          <a:xfrm flipV="1">
            <a:off x="1691680" y="3140968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Connettore 4 15"/>
          <p:cNvCxnSpPr/>
          <p:nvPr/>
        </p:nvCxnSpPr>
        <p:spPr>
          <a:xfrm rot="5400000">
            <a:off x="6696236" y="1880828"/>
            <a:ext cx="648072" cy="576064"/>
          </a:xfrm>
          <a:prstGeom prst="bentConnector3">
            <a:avLst>
              <a:gd name="adj1" fmla="val 52171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D:\Immagini\D'Azeglio - Accademia delle Scienze\DSCN1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620688"/>
            <a:ext cx="3528392" cy="2646593"/>
          </a:xfrm>
          <a:prstGeom prst="rect">
            <a:avLst/>
          </a:prstGeom>
          <a:noFill/>
        </p:spPr>
      </p:pic>
      <p:pic>
        <p:nvPicPr>
          <p:cNvPr id="5127" name="Picture 7" descr="D:\Immagini\D'Azeglio - Accademia delle Scienze\DSCN14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73016"/>
            <a:ext cx="3384376" cy="2538568"/>
          </a:xfrm>
          <a:prstGeom prst="rect">
            <a:avLst/>
          </a:prstGeom>
          <a:noFill/>
        </p:spPr>
      </p:pic>
      <p:sp>
        <p:nvSpPr>
          <p:cNvPr id="10" name="CasellaDiTesto 9"/>
          <p:cNvSpPr txBox="1"/>
          <p:nvPr/>
        </p:nvSpPr>
        <p:spPr>
          <a:xfrm>
            <a:off x="395536" y="476672"/>
            <a:ext cx="28083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 err="1" smtClean="0">
                <a:latin typeface="Arial Rounded MT Bold" pitchFamily="34" charset="0"/>
              </a:rPr>
              <a:t>Mèlanges</a:t>
            </a:r>
            <a:r>
              <a:rPr lang="it-IT" sz="1600" i="1" dirty="0" smtClean="0">
                <a:latin typeface="Arial Rounded MT Bold" pitchFamily="34" charset="0"/>
              </a:rPr>
              <a:t> De </a:t>
            </a:r>
            <a:r>
              <a:rPr lang="it-IT" sz="1600" i="1" dirty="0" err="1">
                <a:latin typeface="Arial Rounded MT Bold" pitchFamily="34" charset="0"/>
              </a:rPr>
              <a:t>P</a:t>
            </a:r>
            <a:r>
              <a:rPr lang="it-IT" sz="1600" i="1" dirty="0" err="1" smtClean="0">
                <a:latin typeface="Arial Rounded MT Bold" pitchFamily="34" charset="0"/>
              </a:rPr>
              <a:t>hilosophie</a:t>
            </a:r>
            <a:r>
              <a:rPr lang="it-IT" sz="1600" i="1" dirty="0" smtClean="0">
                <a:latin typeface="Arial Rounded MT Bold" pitchFamily="34" charset="0"/>
              </a:rPr>
              <a:t> </a:t>
            </a:r>
            <a:r>
              <a:rPr lang="it-IT" sz="1600" i="1" dirty="0" err="1" smtClean="0">
                <a:latin typeface="Arial Rounded MT Bold" pitchFamily="34" charset="0"/>
              </a:rPr>
              <a:t>Et</a:t>
            </a:r>
            <a:r>
              <a:rPr lang="it-IT" sz="1600" i="1" dirty="0" smtClean="0">
                <a:latin typeface="Arial Rounded MT Bold" pitchFamily="34" charset="0"/>
              </a:rPr>
              <a:t> </a:t>
            </a:r>
            <a:r>
              <a:rPr lang="it-IT" sz="1600" i="1" dirty="0" err="1" smtClean="0">
                <a:latin typeface="Arial Rounded MT Bold" pitchFamily="34" charset="0"/>
              </a:rPr>
              <a:t>Mathèmatique</a:t>
            </a:r>
            <a:r>
              <a:rPr lang="it-IT" sz="1600" i="1" dirty="0" smtClean="0">
                <a:latin typeface="Arial Rounded MT Bold" pitchFamily="34" charset="0"/>
              </a:rPr>
              <a:t> De La </a:t>
            </a:r>
            <a:r>
              <a:rPr lang="it-IT" sz="1600" i="1" dirty="0" err="1" smtClean="0">
                <a:latin typeface="Arial Rounded MT Bold" pitchFamily="34" charset="0"/>
              </a:rPr>
              <a:t>Sociètè</a:t>
            </a:r>
            <a:r>
              <a:rPr lang="it-IT" sz="1600" i="1" dirty="0" smtClean="0">
                <a:latin typeface="Arial Rounded MT Bold" pitchFamily="34" charset="0"/>
              </a:rPr>
              <a:t> </a:t>
            </a:r>
            <a:r>
              <a:rPr lang="it-IT" sz="1600" i="1" dirty="0" err="1" smtClean="0">
                <a:latin typeface="Arial Rounded MT Bold" pitchFamily="34" charset="0"/>
              </a:rPr>
              <a:t>Royale</a:t>
            </a:r>
            <a:r>
              <a:rPr lang="it-IT" sz="1600" i="1" dirty="0" smtClean="0">
                <a:latin typeface="Arial Rounded MT Bold" pitchFamily="34" charset="0"/>
              </a:rPr>
              <a:t> De </a:t>
            </a:r>
            <a:r>
              <a:rPr lang="it-IT" sz="1600" i="1" dirty="0" err="1" smtClean="0">
                <a:latin typeface="Arial Rounded MT Bold" pitchFamily="34" charset="0"/>
              </a:rPr>
              <a:t>Turin</a:t>
            </a:r>
            <a:r>
              <a:rPr lang="it-IT" sz="1600" i="1" dirty="0" smtClean="0">
                <a:latin typeface="Arial Rounded MT Bold" pitchFamily="34" charset="0"/>
              </a:rPr>
              <a:t>. </a:t>
            </a:r>
            <a:r>
              <a:rPr lang="it-IT" sz="1600" dirty="0" smtClean="0">
                <a:latin typeface="Arial Rounded MT Bold" pitchFamily="34" charset="0"/>
              </a:rPr>
              <a:t>Per consultarlo bisognava indossare dei guanti per la sua fragilità. È stato interessante poterlo analizzare e sfogliare.</a:t>
            </a:r>
            <a:endParaRPr lang="it-IT" sz="1600" dirty="0">
              <a:latin typeface="Arial Rounded MT Bold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5580112" y="3789040"/>
            <a:ext cx="14401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>Alcuni disegni inseriti alla fine del libro.</a:t>
            </a:r>
          </a:p>
          <a:p>
            <a:endParaRPr lang="it-IT" dirty="0" smtClean="0"/>
          </a:p>
        </p:txBody>
      </p:sp>
      <p:cxnSp>
        <p:nvCxnSpPr>
          <p:cNvPr id="14" name="Connettore 2 13"/>
          <p:cNvCxnSpPr/>
          <p:nvPr/>
        </p:nvCxnSpPr>
        <p:spPr>
          <a:xfrm flipH="1">
            <a:off x="4355976" y="4725144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189</Words>
  <Application>Microsoft Office PowerPoint</Application>
  <PresentationFormat>Presentazione su schermo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 di Office</vt:lpstr>
      <vt:lpstr>ACCADEMIA DELLE SCIENZE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ACCADEMIA DELLE SCIENZE</dc:title>
  <dc:creator>Francesca Fontana</dc:creator>
  <cp:lastModifiedBy>gbesso</cp:lastModifiedBy>
  <cp:revision>11</cp:revision>
  <dcterms:created xsi:type="dcterms:W3CDTF">2015-04-05T16:19:42Z</dcterms:created>
  <dcterms:modified xsi:type="dcterms:W3CDTF">2015-04-27T20:54:10Z</dcterms:modified>
</cp:coreProperties>
</file>